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7" r:id="rId6"/>
    <p:sldId id="268" r:id="rId7"/>
    <p:sldId id="270" r:id="rId8"/>
    <p:sldId id="272" r:id="rId9"/>
    <p:sldId id="269" r:id="rId10"/>
    <p:sldId id="265" r:id="rId11"/>
    <p:sldId id="266" r:id="rId12"/>
    <p:sldId id="273" r:id="rId13"/>
    <p:sldId id="271" r:id="rId14"/>
    <p:sldId id="261" r:id="rId15"/>
    <p:sldId id="26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CC00"/>
    <a:srgbClr val="FFFF00"/>
    <a:srgbClr val="3333CC"/>
    <a:srgbClr val="993300"/>
    <a:srgbClr val="66FF33"/>
    <a:srgbClr val="FF0000"/>
    <a:srgbClr val="009900"/>
    <a:srgbClr val="0000FF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46071-7AF8-4FB6-86B0-A023A0712AF1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A3FE5-808C-4F73-A77E-E3E138A2E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A3FE5-808C-4F73-A77E-E3E138A2E9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0"/>
            <a:ext cx="8686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 ও বিশ্ব পরিচয়</a:t>
            </a:r>
          </a:p>
          <a:p>
            <a:pPr algn="ctr"/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অষ্টম শ্রেণি</a:t>
            </a:r>
          </a:p>
          <a:p>
            <a:pPr algn="ctr"/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৪০ মিনিট</a:t>
            </a:r>
          </a:p>
          <a:p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572_947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72640"/>
            <a:ext cx="2743200" cy="2535820"/>
          </a:xfrm>
          <a:prstGeom prst="rect">
            <a:avLst/>
          </a:prstGeom>
        </p:spPr>
      </p:pic>
      <p:pic>
        <p:nvPicPr>
          <p:cNvPr id="3" name="Picture 2" descr="2011-11-12-16-51-03-066011400-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072640"/>
            <a:ext cx="2743200" cy="254858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95400" y="76200"/>
            <a:ext cx="65532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গারোদের </a:t>
            </a:r>
            <a:r>
              <a:rPr lang="bn-BD" sz="4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সাংস্কৃতিক জীবন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09800" y="6019800"/>
            <a:ext cx="47244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আমোদপ্রিয় গারো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10f205132a2487628b621f33e1b6f7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560" y="2057400"/>
            <a:ext cx="2377440" cy="25603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76600" y="1143000"/>
            <a:ext cx="26292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ছবিগুলো দেখি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800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নাচতেছে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4800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হাসতেছে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4724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নাচতেছে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1" y="76200"/>
            <a:ext cx="495299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গারোদের </a:t>
            </a:r>
            <a:r>
              <a:rPr lang="bn-BD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সাংস্কৃতিক জীবন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21006_CHANDAN_IN_GN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47800"/>
            <a:ext cx="6553200" cy="4372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838201"/>
            <a:ext cx="51054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ছবিটি দেখি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8674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গারোদের সবচেয়ে বড় অনুষ্ঠানের নাম 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ওয়ানগালা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533400"/>
            <a:ext cx="35814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0574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just">
              <a:buFont typeface="+mj-lt"/>
              <a:buAutoNum type="arabicPeriod"/>
            </a:pPr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 দল ; গারোদের সামাজিক জীবনের বৈশিষ্টের তালিকা তৈরি কর।</a:t>
            </a:r>
          </a:p>
          <a:p>
            <a:pPr marL="914400" indent="-914400" algn="just">
              <a:buFont typeface="+mj-lt"/>
              <a:buAutoNum type="arabicPeriod"/>
            </a:pPr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 দল; গারোদের ধর্মীয় জীবনের বৈশিষ্টের তালিকা তৈরি কর।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85800"/>
            <a:ext cx="4953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প্রশ্নগুলোর উত্তর দাও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86000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মিউয়া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কি?</a:t>
            </a:r>
          </a:p>
          <a:p>
            <a:pPr marL="914400" indent="-914400">
              <a:buFont typeface="+mj-lt"/>
              <a:buAutoNum type="arabicPeriod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গারোরা </a:t>
            </a:r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 কোন জেলায়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বাস করে?</a:t>
            </a:r>
          </a:p>
          <a:p>
            <a:pPr marL="914400" indent="-914400">
              <a:buFont typeface="+mj-lt"/>
              <a:buAutoNum type="arabicPeriod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বর্তমানে গারোরা </a:t>
            </a:r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 ধর্মের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অনুসারী?</a:t>
            </a:r>
          </a:p>
          <a:p>
            <a:pPr marL="914400" indent="-914400">
              <a:buFont typeface="+mj-lt"/>
              <a:buAutoNum type="arabicPeriod"/>
            </a:pP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914400" indent="-914400">
              <a:buFont typeface="+mj-lt"/>
              <a:buAutoNum type="arabicPeriod"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381000"/>
            <a:ext cx="5486400" cy="1295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819400"/>
            <a:ext cx="7696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2098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গারোদের </a:t>
            </a:r>
            <a:r>
              <a:rPr lang="bn-BD" sz="5400" smtClean="0">
                <a:latin typeface="NikoshBAN" pitchFamily="2" charset="0"/>
                <a:cs typeface="NikoshBAN" pitchFamily="2" charset="0"/>
              </a:rPr>
              <a:t>সামাজিক জীবন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ও ধর্মীয় </a:t>
            </a:r>
            <a:r>
              <a:rPr lang="bn-BD" sz="5400" smtClean="0">
                <a:latin typeface="NikoshBAN" pitchFamily="2" charset="0"/>
                <a:cs typeface="NikoshBAN" pitchFamily="2" charset="0"/>
              </a:rPr>
              <a:t>জীবনের বৈশিষ্ট আলোচনা কর।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5921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মোহাম্মদ শহীদুল ইসলাম</a:t>
            </a:r>
          </a:p>
          <a:p>
            <a:pPr algn="ctr"/>
            <a:r>
              <a:rPr lang="bn-BD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BD" sz="6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হাজিগাঁও বরুমচড়া উচ্চ </a:t>
            </a:r>
            <a:r>
              <a:rPr lang="bn-BD" sz="60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6000" b="1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Email: shahidislam001@gmail.com</a:t>
            </a:r>
          </a:p>
          <a:p>
            <a:pPr algn="ctr"/>
            <a:endParaRPr lang="en-US" sz="7200" b="1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16414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-Bangladesh.jpg"/>
          <p:cNvPicPr>
            <a:picLocks noChangeAspect="1"/>
          </p:cNvPicPr>
          <p:nvPr/>
        </p:nvPicPr>
        <p:blipFill>
          <a:blip r:embed="rId2"/>
          <a:srcRect l="11290" t="5955" r="6452" b="3224"/>
          <a:stretch>
            <a:fillRect/>
          </a:stretch>
        </p:blipFill>
        <p:spPr>
          <a:xfrm>
            <a:off x="4800600" y="1143000"/>
            <a:ext cx="3886200" cy="46482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Oval 3"/>
          <p:cNvSpPr/>
          <p:nvPr/>
        </p:nvSpPr>
        <p:spPr>
          <a:xfrm>
            <a:off x="6324600" y="2358370"/>
            <a:ext cx="533400" cy="5334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58000" y="1981200"/>
            <a:ext cx="533400" cy="5334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72200" y="1981200"/>
            <a:ext cx="533400" cy="5334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34200" y="2586970"/>
            <a:ext cx="533400" cy="5334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24600" y="2819400"/>
            <a:ext cx="533400" cy="5334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505200" y="2737455"/>
            <a:ext cx="2821315" cy="228791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81000" y="5943600"/>
            <a:ext cx="3810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ক্ষুদ্র নৃ-গোষ্ঠী গারো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648200" y="5943600"/>
            <a:ext cx="3810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বাংলাদশের মানচিত্র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86000" y="304800"/>
            <a:ext cx="4495800" cy="6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 দেখি</a:t>
            </a:r>
          </a:p>
        </p:txBody>
      </p:sp>
      <p:sp>
        <p:nvSpPr>
          <p:cNvPr id="19" name="Right Arrow 18"/>
          <p:cNvSpPr/>
          <p:nvPr/>
        </p:nvSpPr>
        <p:spPr>
          <a:xfrm rot="8893324">
            <a:off x="7339249" y="1973835"/>
            <a:ext cx="1981200" cy="76200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ময়মনসিংহ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 rot="13718554">
            <a:off x="6274523" y="3729106"/>
            <a:ext cx="1981200" cy="76200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টাংগাইল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2005885">
            <a:off x="4373591" y="1193678"/>
            <a:ext cx="1981200" cy="76200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শেরপুর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20813104">
            <a:off x="4272661" y="2711318"/>
            <a:ext cx="1981200" cy="76200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জামালপুর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6960501">
            <a:off x="6434819" y="680279"/>
            <a:ext cx="1981200" cy="76200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নেত্রকোনা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image_1016_959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4114800" cy="4572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95600" y="3447871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1500" dirty="0">
              <a:solidFill>
                <a:srgbClr val="66FF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 descr="childr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28800"/>
            <a:ext cx="704850" cy="624078"/>
          </a:xfrm>
          <a:prstGeom prst="ellipse">
            <a:avLst/>
          </a:prstGeom>
          <a:ln w="381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 descr="childr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905000"/>
            <a:ext cx="704850" cy="624078"/>
          </a:xfrm>
          <a:prstGeom prst="ellipse">
            <a:avLst/>
          </a:prstGeom>
          <a:ln w="381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Picture 31" descr="childr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2514600"/>
            <a:ext cx="704850" cy="624078"/>
          </a:xfrm>
          <a:prstGeom prst="ellipse">
            <a:avLst/>
          </a:prstGeom>
          <a:ln w="381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 descr="childr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819400"/>
            <a:ext cx="704850" cy="624078"/>
          </a:xfrm>
          <a:prstGeom prst="ellipse">
            <a:avLst/>
          </a:prstGeom>
          <a:ln w="381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Picture 33" descr="childr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362200"/>
            <a:ext cx="704850" cy="624078"/>
          </a:xfrm>
          <a:prstGeom prst="ellipse">
            <a:avLst/>
          </a:prstGeom>
          <a:ln w="381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6" grpId="0" animBg="1"/>
      <p:bldP spid="17" grpId="0" animBg="1"/>
      <p:bldP spid="19" grpId="0" animBg="1"/>
      <p:bldP spid="19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7391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গারো</a:t>
            </a:r>
          </a:p>
          <a:p>
            <a:pPr algn="ctr"/>
            <a:r>
              <a:rPr lang="bn-BD" sz="66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 এগার</a:t>
            </a:r>
          </a:p>
          <a:p>
            <a:pPr algn="ctr"/>
            <a:r>
              <a:rPr lang="bn-BD" sz="5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 ৯৩-৯৫</a:t>
            </a:r>
          </a:p>
          <a:p>
            <a:pPr algn="ctr"/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76400"/>
            <a:ext cx="8534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</a:p>
          <a:p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 কোন অঞ্চলে গারোদের অবস্থান তা লিখতে পারবে;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গারোদের সামাজিক জীবনের বর্ণনা দিতে পারবে;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2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গারোদের ধর্মীয় জীবনের বর্ণনা করতে পারবে;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গারোদের সাংস্কৃতিক জীবনের বৈশিষ্ট্য ব্যাখ্যা করতে পারবে।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457200"/>
            <a:ext cx="33528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শিখণফল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3928" y="152401"/>
            <a:ext cx="520527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গারোদের </a:t>
            </a:r>
            <a:r>
              <a:rPr lang="bn-BD" sz="4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সামাজিক জীবন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011-11-12-16-52-18-091228000-17.jpg"/>
          <p:cNvPicPr>
            <a:picLocks noChangeAspect="1"/>
          </p:cNvPicPr>
          <p:nvPr/>
        </p:nvPicPr>
        <p:blipFill>
          <a:blip r:embed="rId2"/>
          <a:srcRect l="45294"/>
          <a:stretch>
            <a:fillRect/>
          </a:stretch>
        </p:blipFill>
        <p:spPr>
          <a:xfrm>
            <a:off x="228600" y="1143000"/>
            <a:ext cx="3832239" cy="48006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152400" y="67270"/>
            <a:ext cx="3429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ছবিটি দেখি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>
            <a:endCxn id="42" idx="1"/>
          </p:cNvCxnSpPr>
          <p:nvPr/>
        </p:nvCxnSpPr>
        <p:spPr>
          <a:xfrm flipV="1">
            <a:off x="2122050" y="1558499"/>
            <a:ext cx="3313536" cy="1184702"/>
          </a:xfrm>
          <a:prstGeom prst="straightConnector1">
            <a:avLst/>
          </a:prstGeom>
          <a:ln w="38100">
            <a:solidFill>
              <a:srgbClr val="66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43" idx="1"/>
          </p:cNvCxnSpPr>
          <p:nvPr/>
        </p:nvCxnSpPr>
        <p:spPr>
          <a:xfrm flipV="1">
            <a:off x="2057400" y="2472899"/>
            <a:ext cx="3032917" cy="308283"/>
          </a:xfrm>
          <a:prstGeom prst="straightConnector1">
            <a:avLst/>
          </a:prstGeom>
          <a:ln w="38100">
            <a:solidFill>
              <a:srgbClr val="66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133600" y="2743200"/>
            <a:ext cx="2200162" cy="381000"/>
          </a:xfrm>
          <a:prstGeom prst="straightConnector1">
            <a:avLst/>
          </a:prstGeom>
          <a:ln w="38100">
            <a:solidFill>
              <a:srgbClr val="66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45" idx="1"/>
          </p:cNvCxnSpPr>
          <p:nvPr/>
        </p:nvCxnSpPr>
        <p:spPr>
          <a:xfrm>
            <a:off x="2133600" y="2743200"/>
            <a:ext cx="1744844" cy="1008966"/>
          </a:xfrm>
          <a:prstGeom prst="straightConnector1">
            <a:avLst/>
          </a:prstGeom>
          <a:ln w="38100">
            <a:solidFill>
              <a:srgbClr val="66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209800" y="2743200"/>
            <a:ext cx="1752600" cy="1524000"/>
          </a:xfrm>
          <a:prstGeom prst="straightConnector1">
            <a:avLst/>
          </a:prstGeom>
          <a:ln w="38100">
            <a:solidFill>
              <a:srgbClr val="66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1358139" y="3442461"/>
            <a:ext cx="2654588" cy="1103666"/>
          </a:xfrm>
          <a:prstGeom prst="straightConnector1">
            <a:avLst/>
          </a:prstGeom>
          <a:ln w="38100">
            <a:solidFill>
              <a:srgbClr val="66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49" idx="1"/>
          </p:cNvCxnSpPr>
          <p:nvPr/>
        </p:nvCxnSpPr>
        <p:spPr>
          <a:xfrm rot="5400000">
            <a:off x="-146593" y="3828219"/>
            <a:ext cx="3517612" cy="1195177"/>
          </a:xfrm>
          <a:prstGeom prst="straightConnector1">
            <a:avLst/>
          </a:prstGeom>
          <a:ln w="38100">
            <a:solidFill>
              <a:srgbClr val="66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435586" y="1143000"/>
            <a:ext cx="3403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n-BD" sz="4800" b="1" spc="-300" dirty="0" smtClean="0">
                <a:latin typeface="NikoshBAN" pitchFamily="2" charset="0"/>
                <a:cs typeface="NikoshBAN" pitchFamily="2" charset="0"/>
              </a:rPr>
              <a:t>গারোরা  </a:t>
            </a:r>
            <a:r>
              <a:rPr lang="bn-BD" sz="4800" b="1" spc="-3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মাতৃসূত্রীয়</a:t>
            </a:r>
            <a:endParaRPr lang="en-US" b="1" spc="-3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090317" y="2057400"/>
            <a:ext cx="38250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মাতা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পরিবার প্রধান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120500" y="2819400"/>
            <a:ext cx="4794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সন্তানরা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মায়ের উপাধি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ধারণ করে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78444" y="3429000"/>
            <a:ext cx="50369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গারো সমাজের মূলে রয়েছে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মাহারি</a:t>
            </a:r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79059" y="4038600"/>
            <a:ext cx="5136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একই মাহারির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নারী-পুরুষে </a:t>
            </a:r>
            <a:r>
              <a:rPr lang="bn-BD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বিয়ে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নিষিদ্ধ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48" name="Rectangle 47"/>
          <p:cNvSpPr/>
          <p:nvPr/>
        </p:nvSpPr>
        <p:spPr>
          <a:xfrm>
            <a:off x="3089913" y="4953000"/>
            <a:ext cx="5654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পিতা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সংসার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ব্যবস্থাপনার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দায়িত্ব পালন করে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14624" y="5892225"/>
            <a:ext cx="7824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ছোট  কন্যা 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পরিবারের সমুদয়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সম্পত্তির উত্তরাধিকার </a:t>
            </a: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লাভ করে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60434"/>
            <a:ext cx="6019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গারোদের অর্থনৈতিক জীবন</a:t>
            </a:r>
            <a:endParaRPr lang="en-US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ustainable-agricul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316" y="1981200"/>
            <a:ext cx="3422084" cy="2667000"/>
          </a:xfrm>
          <a:prstGeom prst="rect">
            <a:avLst/>
          </a:prstGeom>
        </p:spPr>
      </p:pic>
      <p:pic>
        <p:nvPicPr>
          <p:cNvPr id="5" name="Picture 4" descr="kungothangblog_1274638341_3-image_43_227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981200"/>
            <a:ext cx="3039542" cy="2667000"/>
          </a:xfrm>
          <a:prstGeom prst="rect">
            <a:avLst/>
          </a:prstGeom>
        </p:spPr>
      </p:pic>
      <p:pic>
        <p:nvPicPr>
          <p:cNvPr id="6" name="Picture 5" descr="image_425_7228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981200"/>
            <a:ext cx="2514600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402520"/>
            <a:ext cx="8534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গারোরা </a:t>
            </a: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পূর্বে জুম চাষ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করত। </a:t>
            </a:r>
            <a:r>
              <a:rPr lang="bn-BD" sz="32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সমতলের গারোরা জুম চাষ করেনা।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তারা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ধান </a:t>
            </a:r>
            <a:r>
              <a:rPr lang="bn-BD" sz="32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নানা রকম সবজি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200" b="1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আনারস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উৎপাদন করে।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14239" y="990600"/>
            <a:ext cx="40865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ছবিগুলি দেখি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0548" y="4724400"/>
            <a:ext cx="811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ধান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5200" y="4648200"/>
            <a:ext cx="26821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নানা রকম সবজি 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7363258" y="4648200"/>
            <a:ext cx="1399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আনারস</a:t>
            </a:r>
            <a:r>
              <a:rPr lang="bn-BD" sz="3600" b="1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2387" y="228600"/>
            <a:ext cx="442621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গারোদের </a:t>
            </a:r>
            <a:r>
              <a:rPr lang="bn-BD" sz="4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ধর্মীয় জীবন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Moon 4"/>
          <p:cNvSpPr/>
          <p:nvPr/>
        </p:nvSpPr>
        <p:spPr>
          <a:xfrm rot="16605644">
            <a:off x="7381892" y="2864954"/>
            <a:ext cx="1018340" cy="1976832"/>
          </a:xfrm>
          <a:prstGeom prst="mo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6934200" y="1295400"/>
            <a:ext cx="1981200" cy="16764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886200" y="4020207"/>
            <a:ext cx="4999757" cy="1115337"/>
          </a:xfrm>
          <a:custGeom>
            <a:avLst/>
            <a:gdLst>
              <a:gd name="connsiteX0" fmla="*/ 0 w 3746398"/>
              <a:gd name="connsiteY0" fmla="*/ 1072055 h 1115337"/>
              <a:gd name="connsiteX1" fmla="*/ 47296 w 3746398"/>
              <a:gd name="connsiteY1" fmla="*/ 1040524 h 1115337"/>
              <a:gd name="connsiteX2" fmla="*/ 157655 w 3746398"/>
              <a:gd name="connsiteY2" fmla="*/ 1008993 h 1115337"/>
              <a:gd name="connsiteX3" fmla="*/ 299544 w 3746398"/>
              <a:gd name="connsiteY3" fmla="*/ 945931 h 1115337"/>
              <a:gd name="connsiteX4" fmla="*/ 346841 w 3746398"/>
              <a:gd name="connsiteY4" fmla="*/ 930165 h 1115337"/>
              <a:gd name="connsiteX5" fmla="*/ 488731 w 3746398"/>
              <a:gd name="connsiteY5" fmla="*/ 851338 h 1115337"/>
              <a:gd name="connsiteX6" fmla="*/ 583324 w 3746398"/>
              <a:gd name="connsiteY6" fmla="*/ 788276 h 1115337"/>
              <a:gd name="connsiteX7" fmla="*/ 677917 w 3746398"/>
              <a:gd name="connsiteY7" fmla="*/ 756745 h 1115337"/>
              <a:gd name="connsiteX8" fmla="*/ 725213 w 3746398"/>
              <a:gd name="connsiteY8" fmla="*/ 725214 h 1115337"/>
              <a:gd name="connsiteX9" fmla="*/ 835572 w 3746398"/>
              <a:gd name="connsiteY9" fmla="*/ 677917 h 1115337"/>
              <a:gd name="connsiteX10" fmla="*/ 930165 w 3746398"/>
              <a:gd name="connsiteY10" fmla="*/ 614855 h 1115337"/>
              <a:gd name="connsiteX11" fmla="*/ 1024758 w 3746398"/>
              <a:gd name="connsiteY11" fmla="*/ 536027 h 1115337"/>
              <a:gd name="connsiteX12" fmla="*/ 1072055 w 3746398"/>
              <a:gd name="connsiteY12" fmla="*/ 520262 h 1115337"/>
              <a:gd name="connsiteX13" fmla="*/ 1166648 w 3746398"/>
              <a:gd name="connsiteY13" fmla="*/ 457200 h 1115337"/>
              <a:gd name="connsiteX14" fmla="*/ 1213944 w 3746398"/>
              <a:gd name="connsiteY14" fmla="*/ 441434 h 1115337"/>
              <a:gd name="connsiteX15" fmla="*/ 1308538 w 3746398"/>
              <a:gd name="connsiteY15" fmla="*/ 378372 h 1115337"/>
              <a:gd name="connsiteX16" fmla="*/ 1403131 w 3746398"/>
              <a:gd name="connsiteY16" fmla="*/ 346841 h 1115337"/>
              <a:gd name="connsiteX17" fmla="*/ 1545020 w 3746398"/>
              <a:gd name="connsiteY17" fmla="*/ 268014 h 1115337"/>
              <a:gd name="connsiteX18" fmla="*/ 1639613 w 3746398"/>
              <a:gd name="connsiteY18" fmla="*/ 204952 h 1115337"/>
              <a:gd name="connsiteX19" fmla="*/ 1686910 w 3746398"/>
              <a:gd name="connsiteY19" fmla="*/ 173421 h 1115337"/>
              <a:gd name="connsiteX20" fmla="*/ 1781503 w 3746398"/>
              <a:gd name="connsiteY20" fmla="*/ 141890 h 1115337"/>
              <a:gd name="connsiteX21" fmla="*/ 1828800 w 3746398"/>
              <a:gd name="connsiteY21" fmla="*/ 110359 h 1115337"/>
              <a:gd name="connsiteX22" fmla="*/ 1860331 w 3746398"/>
              <a:gd name="connsiteY22" fmla="*/ 63062 h 1115337"/>
              <a:gd name="connsiteX23" fmla="*/ 1923393 w 3746398"/>
              <a:gd name="connsiteY23" fmla="*/ 47296 h 1115337"/>
              <a:gd name="connsiteX24" fmla="*/ 1907627 w 3746398"/>
              <a:gd name="connsiteY24" fmla="*/ 0 h 1115337"/>
              <a:gd name="connsiteX25" fmla="*/ 1860331 w 3746398"/>
              <a:gd name="connsiteY25" fmla="*/ 47296 h 1115337"/>
              <a:gd name="connsiteX26" fmla="*/ 1765738 w 3746398"/>
              <a:gd name="connsiteY26" fmla="*/ 78827 h 1115337"/>
              <a:gd name="connsiteX27" fmla="*/ 1718441 w 3746398"/>
              <a:gd name="connsiteY27" fmla="*/ 94593 h 1115337"/>
              <a:gd name="connsiteX28" fmla="*/ 1671144 w 3746398"/>
              <a:gd name="connsiteY28" fmla="*/ 126124 h 1115337"/>
              <a:gd name="connsiteX29" fmla="*/ 1592317 w 3746398"/>
              <a:gd name="connsiteY29" fmla="*/ 220717 h 1115337"/>
              <a:gd name="connsiteX30" fmla="*/ 1560786 w 3746398"/>
              <a:gd name="connsiteY30" fmla="*/ 268014 h 1115337"/>
              <a:gd name="connsiteX31" fmla="*/ 1513489 w 3746398"/>
              <a:gd name="connsiteY31" fmla="*/ 283779 h 1115337"/>
              <a:gd name="connsiteX32" fmla="*/ 1418896 w 3746398"/>
              <a:gd name="connsiteY32" fmla="*/ 362607 h 1115337"/>
              <a:gd name="connsiteX33" fmla="*/ 1340069 w 3746398"/>
              <a:gd name="connsiteY33" fmla="*/ 441434 h 1115337"/>
              <a:gd name="connsiteX34" fmla="*/ 1245475 w 3746398"/>
              <a:gd name="connsiteY34" fmla="*/ 567559 h 1115337"/>
              <a:gd name="connsiteX35" fmla="*/ 1150882 w 3746398"/>
              <a:gd name="connsiteY35" fmla="*/ 630621 h 1115337"/>
              <a:gd name="connsiteX36" fmla="*/ 1245475 w 3746398"/>
              <a:gd name="connsiteY36" fmla="*/ 599090 h 1115337"/>
              <a:gd name="connsiteX37" fmla="*/ 1308538 w 3746398"/>
              <a:gd name="connsiteY37" fmla="*/ 567559 h 1115337"/>
              <a:gd name="connsiteX38" fmla="*/ 1403131 w 3746398"/>
              <a:gd name="connsiteY38" fmla="*/ 536027 h 1115337"/>
              <a:gd name="connsiteX39" fmla="*/ 1450427 w 3746398"/>
              <a:gd name="connsiteY39" fmla="*/ 504496 h 1115337"/>
              <a:gd name="connsiteX40" fmla="*/ 1545020 w 3746398"/>
              <a:gd name="connsiteY40" fmla="*/ 472965 h 1115337"/>
              <a:gd name="connsiteX41" fmla="*/ 1592317 w 3746398"/>
              <a:gd name="connsiteY41" fmla="*/ 441434 h 1115337"/>
              <a:gd name="connsiteX42" fmla="*/ 1734207 w 3746398"/>
              <a:gd name="connsiteY42" fmla="*/ 394138 h 1115337"/>
              <a:gd name="connsiteX43" fmla="*/ 1781503 w 3746398"/>
              <a:gd name="connsiteY43" fmla="*/ 378372 h 1115337"/>
              <a:gd name="connsiteX44" fmla="*/ 1797269 w 3746398"/>
              <a:gd name="connsiteY44" fmla="*/ 331076 h 1115337"/>
              <a:gd name="connsiteX45" fmla="*/ 1876096 w 3746398"/>
              <a:gd name="connsiteY45" fmla="*/ 315310 h 1115337"/>
              <a:gd name="connsiteX46" fmla="*/ 1939158 w 3746398"/>
              <a:gd name="connsiteY46" fmla="*/ 299545 h 1115337"/>
              <a:gd name="connsiteX47" fmla="*/ 1986455 w 3746398"/>
              <a:gd name="connsiteY47" fmla="*/ 283779 h 1115337"/>
              <a:gd name="connsiteX48" fmla="*/ 2065282 w 3746398"/>
              <a:gd name="connsiteY48" fmla="*/ 268014 h 1115337"/>
              <a:gd name="connsiteX49" fmla="*/ 2112579 w 3746398"/>
              <a:gd name="connsiteY49" fmla="*/ 252248 h 1115337"/>
              <a:gd name="connsiteX50" fmla="*/ 2065282 w 3746398"/>
              <a:gd name="connsiteY50" fmla="*/ 283779 h 1115337"/>
              <a:gd name="connsiteX51" fmla="*/ 2033751 w 3746398"/>
              <a:gd name="connsiteY51" fmla="*/ 331076 h 1115337"/>
              <a:gd name="connsiteX52" fmla="*/ 1986455 w 3746398"/>
              <a:gd name="connsiteY52" fmla="*/ 362607 h 1115337"/>
              <a:gd name="connsiteX53" fmla="*/ 1954924 w 3746398"/>
              <a:gd name="connsiteY53" fmla="*/ 488731 h 1115337"/>
              <a:gd name="connsiteX54" fmla="*/ 1923393 w 3746398"/>
              <a:gd name="connsiteY54" fmla="*/ 536027 h 1115337"/>
              <a:gd name="connsiteX55" fmla="*/ 1907627 w 3746398"/>
              <a:gd name="connsiteY55" fmla="*/ 583324 h 1115337"/>
              <a:gd name="connsiteX56" fmla="*/ 1891862 w 3746398"/>
              <a:gd name="connsiteY56" fmla="*/ 693683 h 1115337"/>
              <a:gd name="connsiteX57" fmla="*/ 1860331 w 3746398"/>
              <a:gd name="connsiteY57" fmla="*/ 788276 h 1115337"/>
              <a:gd name="connsiteX58" fmla="*/ 1813034 w 3746398"/>
              <a:gd name="connsiteY58" fmla="*/ 993227 h 1115337"/>
              <a:gd name="connsiteX59" fmla="*/ 1781503 w 3746398"/>
              <a:gd name="connsiteY59" fmla="*/ 1087821 h 1115337"/>
              <a:gd name="connsiteX60" fmla="*/ 1734207 w 3746398"/>
              <a:gd name="connsiteY60" fmla="*/ 1103586 h 1115337"/>
              <a:gd name="connsiteX61" fmla="*/ 1844565 w 3746398"/>
              <a:gd name="connsiteY61" fmla="*/ 1056290 h 1115337"/>
              <a:gd name="connsiteX62" fmla="*/ 1891862 w 3746398"/>
              <a:gd name="connsiteY62" fmla="*/ 1024759 h 1115337"/>
              <a:gd name="connsiteX63" fmla="*/ 2049517 w 3746398"/>
              <a:gd name="connsiteY63" fmla="*/ 961696 h 1115337"/>
              <a:gd name="connsiteX64" fmla="*/ 2222938 w 3746398"/>
              <a:gd name="connsiteY64" fmla="*/ 867103 h 1115337"/>
              <a:gd name="connsiteX65" fmla="*/ 2333296 w 3746398"/>
              <a:gd name="connsiteY65" fmla="*/ 819807 h 1115337"/>
              <a:gd name="connsiteX66" fmla="*/ 2475186 w 3746398"/>
              <a:gd name="connsiteY66" fmla="*/ 725214 h 1115337"/>
              <a:gd name="connsiteX67" fmla="*/ 2522482 w 3746398"/>
              <a:gd name="connsiteY67" fmla="*/ 693683 h 1115337"/>
              <a:gd name="connsiteX68" fmla="*/ 2617075 w 3746398"/>
              <a:gd name="connsiteY68" fmla="*/ 662152 h 1115337"/>
              <a:gd name="connsiteX69" fmla="*/ 2648607 w 3746398"/>
              <a:gd name="connsiteY69" fmla="*/ 630621 h 1115337"/>
              <a:gd name="connsiteX70" fmla="*/ 2711669 w 3746398"/>
              <a:gd name="connsiteY70" fmla="*/ 614855 h 1115337"/>
              <a:gd name="connsiteX71" fmla="*/ 2774731 w 3746398"/>
              <a:gd name="connsiteY71" fmla="*/ 583324 h 1115337"/>
              <a:gd name="connsiteX72" fmla="*/ 2869324 w 3746398"/>
              <a:gd name="connsiteY72" fmla="*/ 520262 h 1115337"/>
              <a:gd name="connsiteX73" fmla="*/ 2900855 w 3746398"/>
              <a:gd name="connsiteY73" fmla="*/ 472965 h 1115337"/>
              <a:gd name="connsiteX74" fmla="*/ 2853558 w 3746398"/>
              <a:gd name="connsiteY74" fmla="*/ 536027 h 1115337"/>
              <a:gd name="connsiteX75" fmla="*/ 2806262 w 3746398"/>
              <a:gd name="connsiteY75" fmla="*/ 662152 h 1115337"/>
              <a:gd name="connsiteX76" fmla="*/ 2774731 w 3746398"/>
              <a:gd name="connsiteY76" fmla="*/ 709448 h 1115337"/>
              <a:gd name="connsiteX77" fmla="*/ 2853558 w 3746398"/>
              <a:gd name="connsiteY77" fmla="*/ 740979 h 1115337"/>
              <a:gd name="connsiteX78" fmla="*/ 3342289 w 3746398"/>
              <a:gd name="connsiteY78" fmla="*/ 693683 h 1115337"/>
              <a:gd name="connsiteX79" fmla="*/ 3484179 w 3746398"/>
              <a:gd name="connsiteY79" fmla="*/ 630621 h 1115337"/>
              <a:gd name="connsiteX80" fmla="*/ 3547241 w 3746398"/>
              <a:gd name="connsiteY80" fmla="*/ 599090 h 1115337"/>
              <a:gd name="connsiteX81" fmla="*/ 3641834 w 3746398"/>
              <a:gd name="connsiteY81" fmla="*/ 520262 h 1115337"/>
              <a:gd name="connsiteX82" fmla="*/ 3736427 w 3746398"/>
              <a:gd name="connsiteY82" fmla="*/ 457200 h 111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746398" h="1115337">
                <a:moveTo>
                  <a:pt x="0" y="1072055"/>
                </a:moveTo>
                <a:cubicBezTo>
                  <a:pt x="15765" y="1061545"/>
                  <a:pt x="30349" y="1048998"/>
                  <a:pt x="47296" y="1040524"/>
                </a:cubicBezTo>
                <a:cubicBezTo>
                  <a:pt x="69909" y="1029218"/>
                  <a:pt x="137456" y="1014043"/>
                  <a:pt x="157655" y="1008993"/>
                </a:cubicBezTo>
                <a:cubicBezTo>
                  <a:pt x="232606" y="959025"/>
                  <a:pt x="186975" y="983454"/>
                  <a:pt x="299544" y="945931"/>
                </a:cubicBezTo>
                <a:cubicBezTo>
                  <a:pt x="315310" y="940676"/>
                  <a:pt x="333014" y="939383"/>
                  <a:pt x="346841" y="930165"/>
                </a:cubicBezTo>
                <a:cubicBezTo>
                  <a:pt x="455261" y="857885"/>
                  <a:pt x="405483" y="879086"/>
                  <a:pt x="488731" y="851338"/>
                </a:cubicBezTo>
                <a:cubicBezTo>
                  <a:pt x="520262" y="830317"/>
                  <a:pt x="547373" y="800260"/>
                  <a:pt x="583324" y="788276"/>
                </a:cubicBezTo>
                <a:lnTo>
                  <a:pt x="677917" y="756745"/>
                </a:lnTo>
                <a:cubicBezTo>
                  <a:pt x="693682" y="746235"/>
                  <a:pt x="708266" y="733688"/>
                  <a:pt x="725213" y="725214"/>
                </a:cubicBezTo>
                <a:cubicBezTo>
                  <a:pt x="855693" y="659973"/>
                  <a:pt x="671540" y="776336"/>
                  <a:pt x="835572" y="677917"/>
                </a:cubicBezTo>
                <a:cubicBezTo>
                  <a:pt x="868067" y="658420"/>
                  <a:pt x="903369" y="641651"/>
                  <a:pt x="930165" y="614855"/>
                </a:cubicBezTo>
                <a:cubicBezTo>
                  <a:pt x="965028" y="579993"/>
                  <a:pt x="980864" y="557974"/>
                  <a:pt x="1024758" y="536027"/>
                </a:cubicBezTo>
                <a:cubicBezTo>
                  <a:pt x="1039622" y="528595"/>
                  <a:pt x="1056289" y="525517"/>
                  <a:pt x="1072055" y="520262"/>
                </a:cubicBezTo>
                <a:cubicBezTo>
                  <a:pt x="1103586" y="499241"/>
                  <a:pt x="1130697" y="469184"/>
                  <a:pt x="1166648" y="457200"/>
                </a:cubicBezTo>
                <a:cubicBezTo>
                  <a:pt x="1182413" y="451945"/>
                  <a:pt x="1199417" y="449505"/>
                  <a:pt x="1213944" y="441434"/>
                </a:cubicBezTo>
                <a:cubicBezTo>
                  <a:pt x="1247071" y="423030"/>
                  <a:pt x="1272587" y="390356"/>
                  <a:pt x="1308538" y="378372"/>
                </a:cubicBezTo>
                <a:cubicBezTo>
                  <a:pt x="1340069" y="367862"/>
                  <a:pt x="1375476" y="365277"/>
                  <a:pt x="1403131" y="346841"/>
                </a:cubicBezTo>
                <a:cubicBezTo>
                  <a:pt x="1511551" y="274561"/>
                  <a:pt x="1461773" y="295762"/>
                  <a:pt x="1545020" y="268014"/>
                </a:cubicBezTo>
                <a:cubicBezTo>
                  <a:pt x="1600440" y="184883"/>
                  <a:pt x="1544595" y="245673"/>
                  <a:pt x="1639613" y="204952"/>
                </a:cubicBezTo>
                <a:cubicBezTo>
                  <a:pt x="1657029" y="197488"/>
                  <a:pt x="1669595" y="181116"/>
                  <a:pt x="1686910" y="173421"/>
                </a:cubicBezTo>
                <a:cubicBezTo>
                  <a:pt x="1717282" y="159922"/>
                  <a:pt x="1781503" y="141890"/>
                  <a:pt x="1781503" y="141890"/>
                </a:cubicBezTo>
                <a:cubicBezTo>
                  <a:pt x="1797269" y="131380"/>
                  <a:pt x="1815402" y="123757"/>
                  <a:pt x="1828800" y="110359"/>
                </a:cubicBezTo>
                <a:cubicBezTo>
                  <a:pt x="1842198" y="96961"/>
                  <a:pt x="1844565" y="73573"/>
                  <a:pt x="1860331" y="63062"/>
                </a:cubicBezTo>
                <a:cubicBezTo>
                  <a:pt x="1878359" y="51043"/>
                  <a:pt x="1902372" y="52551"/>
                  <a:pt x="1923393" y="47296"/>
                </a:cubicBezTo>
                <a:cubicBezTo>
                  <a:pt x="1918138" y="31531"/>
                  <a:pt x="1924245" y="0"/>
                  <a:pt x="1907627" y="0"/>
                </a:cubicBezTo>
                <a:cubicBezTo>
                  <a:pt x="1885331" y="0"/>
                  <a:pt x="1879821" y="36468"/>
                  <a:pt x="1860331" y="47296"/>
                </a:cubicBezTo>
                <a:cubicBezTo>
                  <a:pt x="1831277" y="63437"/>
                  <a:pt x="1797269" y="68317"/>
                  <a:pt x="1765738" y="78827"/>
                </a:cubicBezTo>
                <a:cubicBezTo>
                  <a:pt x="1749972" y="84082"/>
                  <a:pt x="1732268" y="85375"/>
                  <a:pt x="1718441" y="94593"/>
                </a:cubicBezTo>
                <a:lnTo>
                  <a:pt x="1671144" y="126124"/>
                </a:lnTo>
                <a:cubicBezTo>
                  <a:pt x="1592858" y="243554"/>
                  <a:pt x="1693474" y="99327"/>
                  <a:pt x="1592317" y="220717"/>
                </a:cubicBezTo>
                <a:cubicBezTo>
                  <a:pt x="1580187" y="235273"/>
                  <a:pt x="1575582" y="256177"/>
                  <a:pt x="1560786" y="268014"/>
                </a:cubicBezTo>
                <a:cubicBezTo>
                  <a:pt x="1547809" y="278395"/>
                  <a:pt x="1529255" y="278524"/>
                  <a:pt x="1513489" y="283779"/>
                </a:cubicBezTo>
                <a:cubicBezTo>
                  <a:pt x="1466984" y="314783"/>
                  <a:pt x="1456831" y="317086"/>
                  <a:pt x="1418896" y="362607"/>
                </a:cubicBezTo>
                <a:cubicBezTo>
                  <a:pt x="1353206" y="441434"/>
                  <a:pt x="1426779" y="383627"/>
                  <a:pt x="1340069" y="441434"/>
                </a:cubicBezTo>
                <a:cubicBezTo>
                  <a:pt x="1318329" y="474043"/>
                  <a:pt x="1284361" y="538395"/>
                  <a:pt x="1245475" y="567559"/>
                </a:cubicBezTo>
                <a:cubicBezTo>
                  <a:pt x="1215159" y="590296"/>
                  <a:pt x="1114931" y="642605"/>
                  <a:pt x="1150882" y="630621"/>
                </a:cubicBezTo>
                <a:cubicBezTo>
                  <a:pt x="1182413" y="620111"/>
                  <a:pt x="1215747" y="613954"/>
                  <a:pt x="1245475" y="599090"/>
                </a:cubicBezTo>
                <a:cubicBezTo>
                  <a:pt x="1266496" y="588580"/>
                  <a:pt x="1286717" y="576288"/>
                  <a:pt x="1308538" y="567559"/>
                </a:cubicBezTo>
                <a:cubicBezTo>
                  <a:pt x="1339397" y="555215"/>
                  <a:pt x="1375476" y="554464"/>
                  <a:pt x="1403131" y="536027"/>
                </a:cubicBezTo>
                <a:cubicBezTo>
                  <a:pt x="1418896" y="525517"/>
                  <a:pt x="1433112" y="512191"/>
                  <a:pt x="1450427" y="504496"/>
                </a:cubicBezTo>
                <a:cubicBezTo>
                  <a:pt x="1480799" y="490997"/>
                  <a:pt x="1517365" y="491401"/>
                  <a:pt x="1545020" y="472965"/>
                </a:cubicBezTo>
                <a:cubicBezTo>
                  <a:pt x="1560786" y="462455"/>
                  <a:pt x="1575002" y="449129"/>
                  <a:pt x="1592317" y="441434"/>
                </a:cubicBezTo>
                <a:cubicBezTo>
                  <a:pt x="1592337" y="441425"/>
                  <a:pt x="1710549" y="402024"/>
                  <a:pt x="1734207" y="394138"/>
                </a:cubicBezTo>
                <a:lnTo>
                  <a:pt x="1781503" y="378372"/>
                </a:lnTo>
                <a:cubicBezTo>
                  <a:pt x="1786758" y="362607"/>
                  <a:pt x="1783442" y="340294"/>
                  <a:pt x="1797269" y="331076"/>
                </a:cubicBezTo>
                <a:cubicBezTo>
                  <a:pt x="1819565" y="316212"/>
                  <a:pt x="1849938" y="321123"/>
                  <a:pt x="1876096" y="315310"/>
                </a:cubicBezTo>
                <a:cubicBezTo>
                  <a:pt x="1897248" y="310610"/>
                  <a:pt x="1918324" y="305498"/>
                  <a:pt x="1939158" y="299545"/>
                </a:cubicBezTo>
                <a:cubicBezTo>
                  <a:pt x="1955137" y="294980"/>
                  <a:pt x="1970333" y="287810"/>
                  <a:pt x="1986455" y="283779"/>
                </a:cubicBezTo>
                <a:cubicBezTo>
                  <a:pt x="2012451" y="277280"/>
                  <a:pt x="2039286" y="274513"/>
                  <a:pt x="2065282" y="268014"/>
                </a:cubicBezTo>
                <a:cubicBezTo>
                  <a:pt x="2081404" y="263983"/>
                  <a:pt x="2112579" y="235629"/>
                  <a:pt x="2112579" y="252248"/>
                </a:cubicBezTo>
                <a:cubicBezTo>
                  <a:pt x="2112579" y="271196"/>
                  <a:pt x="2081048" y="273269"/>
                  <a:pt x="2065282" y="283779"/>
                </a:cubicBezTo>
                <a:cubicBezTo>
                  <a:pt x="2054772" y="299545"/>
                  <a:pt x="2047149" y="317678"/>
                  <a:pt x="2033751" y="331076"/>
                </a:cubicBezTo>
                <a:cubicBezTo>
                  <a:pt x="2020353" y="344474"/>
                  <a:pt x="1998292" y="347811"/>
                  <a:pt x="1986455" y="362607"/>
                </a:cubicBezTo>
                <a:cubicBezTo>
                  <a:pt x="1972723" y="379772"/>
                  <a:pt x="1957004" y="483183"/>
                  <a:pt x="1954924" y="488731"/>
                </a:cubicBezTo>
                <a:cubicBezTo>
                  <a:pt x="1948271" y="506472"/>
                  <a:pt x="1931867" y="519080"/>
                  <a:pt x="1923393" y="536027"/>
                </a:cubicBezTo>
                <a:cubicBezTo>
                  <a:pt x="1915961" y="550891"/>
                  <a:pt x="1912882" y="567558"/>
                  <a:pt x="1907627" y="583324"/>
                </a:cubicBezTo>
                <a:cubicBezTo>
                  <a:pt x="1902372" y="620110"/>
                  <a:pt x="1900218" y="657475"/>
                  <a:pt x="1891862" y="693683"/>
                </a:cubicBezTo>
                <a:cubicBezTo>
                  <a:pt x="1884389" y="726068"/>
                  <a:pt x="1860331" y="788276"/>
                  <a:pt x="1860331" y="788276"/>
                </a:cubicBezTo>
                <a:cubicBezTo>
                  <a:pt x="1833743" y="1027560"/>
                  <a:pt x="1869910" y="851037"/>
                  <a:pt x="1813034" y="993227"/>
                </a:cubicBezTo>
                <a:cubicBezTo>
                  <a:pt x="1800690" y="1024087"/>
                  <a:pt x="1813034" y="1077311"/>
                  <a:pt x="1781503" y="1087821"/>
                </a:cubicBezTo>
                <a:cubicBezTo>
                  <a:pt x="1765738" y="1093076"/>
                  <a:pt x="1722456" y="1115337"/>
                  <a:pt x="1734207" y="1103586"/>
                </a:cubicBezTo>
                <a:cubicBezTo>
                  <a:pt x="1753689" y="1084104"/>
                  <a:pt x="1816299" y="1065712"/>
                  <a:pt x="1844565" y="1056290"/>
                </a:cubicBezTo>
                <a:cubicBezTo>
                  <a:pt x="1860331" y="1045780"/>
                  <a:pt x="1874658" y="1032699"/>
                  <a:pt x="1891862" y="1024759"/>
                </a:cubicBezTo>
                <a:cubicBezTo>
                  <a:pt x="1943252" y="1001040"/>
                  <a:pt x="2002423" y="993092"/>
                  <a:pt x="2049517" y="961696"/>
                </a:cubicBezTo>
                <a:cubicBezTo>
                  <a:pt x="2135923" y="904091"/>
                  <a:pt x="2079865" y="938639"/>
                  <a:pt x="2222938" y="867103"/>
                </a:cubicBezTo>
                <a:cubicBezTo>
                  <a:pt x="2300865" y="828140"/>
                  <a:pt x="2263703" y="843004"/>
                  <a:pt x="2333296" y="819807"/>
                </a:cubicBezTo>
                <a:lnTo>
                  <a:pt x="2475186" y="725214"/>
                </a:lnTo>
                <a:cubicBezTo>
                  <a:pt x="2490951" y="714704"/>
                  <a:pt x="2504507" y="699675"/>
                  <a:pt x="2522482" y="693683"/>
                </a:cubicBezTo>
                <a:lnTo>
                  <a:pt x="2617075" y="662152"/>
                </a:lnTo>
                <a:cubicBezTo>
                  <a:pt x="2627586" y="651642"/>
                  <a:pt x="2635312" y="637268"/>
                  <a:pt x="2648607" y="630621"/>
                </a:cubicBezTo>
                <a:cubicBezTo>
                  <a:pt x="2667987" y="620931"/>
                  <a:pt x="2691381" y="622463"/>
                  <a:pt x="2711669" y="614855"/>
                </a:cubicBezTo>
                <a:cubicBezTo>
                  <a:pt x="2733674" y="606603"/>
                  <a:pt x="2754578" y="595416"/>
                  <a:pt x="2774731" y="583324"/>
                </a:cubicBezTo>
                <a:cubicBezTo>
                  <a:pt x="2807226" y="563827"/>
                  <a:pt x="2869324" y="520262"/>
                  <a:pt x="2869324" y="520262"/>
                </a:cubicBezTo>
                <a:lnTo>
                  <a:pt x="2900855" y="472965"/>
                </a:lnTo>
                <a:cubicBezTo>
                  <a:pt x="2885089" y="493986"/>
                  <a:pt x="2866319" y="513058"/>
                  <a:pt x="2853558" y="536027"/>
                </a:cubicBezTo>
                <a:cubicBezTo>
                  <a:pt x="2737376" y="745154"/>
                  <a:pt x="2877061" y="520553"/>
                  <a:pt x="2806262" y="662152"/>
                </a:cubicBezTo>
                <a:cubicBezTo>
                  <a:pt x="2797788" y="679099"/>
                  <a:pt x="2785241" y="693683"/>
                  <a:pt x="2774731" y="709448"/>
                </a:cubicBezTo>
                <a:cubicBezTo>
                  <a:pt x="2825955" y="786284"/>
                  <a:pt x="2779100" y="748957"/>
                  <a:pt x="2853558" y="740979"/>
                </a:cubicBezTo>
                <a:cubicBezTo>
                  <a:pt x="3473847" y="674519"/>
                  <a:pt x="3070569" y="738968"/>
                  <a:pt x="3342289" y="693683"/>
                </a:cubicBezTo>
                <a:lnTo>
                  <a:pt x="3484179" y="630621"/>
                </a:lnTo>
                <a:cubicBezTo>
                  <a:pt x="3505518" y="620772"/>
                  <a:pt x="3529186" y="614136"/>
                  <a:pt x="3547241" y="599090"/>
                </a:cubicBezTo>
                <a:cubicBezTo>
                  <a:pt x="3645488" y="517217"/>
                  <a:pt x="3495244" y="578898"/>
                  <a:pt x="3641834" y="520262"/>
                </a:cubicBezTo>
                <a:cubicBezTo>
                  <a:pt x="3746398" y="478436"/>
                  <a:pt x="3736427" y="524172"/>
                  <a:pt x="3736427" y="4572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05200" y="1828800"/>
            <a:ext cx="1676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সূর্য পুজা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2895600"/>
            <a:ext cx="1676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চন্দ্র পুজা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200" y="3999131"/>
            <a:ext cx="1676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বজ্র পুজা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1400" y="5257800"/>
            <a:ext cx="16764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মাটি পুজা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620000" y="5410200"/>
            <a:ext cx="1143000" cy="609600"/>
            <a:chOff x="7620000" y="5410200"/>
            <a:chExt cx="1143000" cy="609600"/>
          </a:xfrm>
        </p:grpSpPr>
        <p:sp>
          <p:nvSpPr>
            <p:cNvPr id="15" name="Flowchart: Display 14"/>
            <p:cNvSpPr/>
            <p:nvPr/>
          </p:nvSpPr>
          <p:spPr>
            <a:xfrm>
              <a:off x="7620000" y="5562600"/>
              <a:ext cx="457200" cy="381000"/>
            </a:xfrm>
            <a:prstGeom prst="flowChartDisp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Display 20"/>
            <p:cNvSpPr/>
            <p:nvPr/>
          </p:nvSpPr>
          <p:spPr>
            <a:xfrm>
              <a:off x="7924800" y="5638800"/>
              <a:ext cx="457200" cy="381000"/>
            </a:xfrm>
            <a:prstGeom prst="flowChartDisp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Display 21"/>
            <p:cNvSpPr/>
            <p:nvPr/>
          </p:nvSpPr>
          <p:spPr>
            <a:xfrm>
              <a:off x="7924800" y="5410200"/>
              <a:ext cx="457200" cy="381000"/>
            </a:xfrm>
            <a:prstGeom prst="flowChartDisp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Display 22"/>
            <p:cNvSpPr/>
            <p:nvPr/>
          </p:nvSpPr>
          <p:spPr>
            <a:xfrm>
              <a:off x="8305800" y="5562600"/>
              <a:ext cx="457200" cy="381000"/>
            </a:xfrm>
            <a:prstGeom prst="flowChartDisp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Display 23"/>
            <p:cNvSpPr/>
            <p:nvPr/>
          </p:nvSpPr>
          <p:spPr>
            <a:xfrm>
              <a:off x="8229600" y="5638800"/>
              <a:ext cx="457200" cy="381000"/>
            </a:xfrm>
            <a:prstGeom prst="flowChartDisp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 flipH="1">
            <a:off x="655319" y="1106269"/>
            <a:ext cx="163068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অতীতে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0" y="6019800"/>
            <a:ext cx="4800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বর্তমানে গারোদের অনেকেই খ্রীষ্টান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228600"/>
            <a:ext cx="29718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ছবিগুলো 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Arrow Connector 28"/>
          <p:cNvCxnSpPr>
            <a:stCxn id="16" idx="3"/>
            <a:endCxn id="6" idx="1"/>
          </p:cNvCxnSpPr>
          <p:nvPr/>
        </p:nvCxnSpPr>
        <p:spPr>
          <a:xfrm flipV="1">
            <a:off x="5181600" y="2133600"/>
            <a:ext cx="1752600" cy="1836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7" idx="3"/>
            <a:endCxn id="5" idx="0"/>
          </p:cNvCxnSpPr>
          <p:nvPr/>
        </p:nvCxnSpPr>
        <p:spPr>
          <a:xfrm>
            <a:off x="5181600" y="3218766"/>
            <a:ext cx="1787860" cy="1261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3"/>
            <a:endCxn id="12" idx="30"/>
          </p:cNvCxnSpPr>
          <p:nvPr/>
        </p:nvCxnSpPr>
        <p:spPr>
          <a:xfrm flipV="1">
            <a:off x="5181600" y="4288221"/>
            <a:ext cx="787548" cy="3407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0" idx="3"/>
            <a:endCxn id="15" idx="0"/>
          </p:cNvCxnSpPr>
          <p:nvPr/>
        </p:nvCxnSpPr>
        <p:spPr>
          <a:xfrm flipV="1">
            <a:off x="5257800" y="5562600"/>
            <a:ext cx="2590800" cy="1836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 " pathEditMode="relative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 " pathEditMode="relative" ptsTypes="AA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 " pathEditMode="relative" ptsTypes="AA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 " pathEditMode="relative" ptsTypes="AA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sh-bamboo-shoo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2914036" cy="2651760"/>
          </a:xfrm>
          <a:prstGeom prst="rect">
            <a:avLst/>
          </a:prstGeom>
        </p:spPr>
      </p:pic>
      <p:pic>
        <p:nvPicPr>
          <p:cNvPr id="3" name="Picture 2" descr="Frozen-Bamboo-Rice.jpg"/>
          <p:cNvPicPr>
            <a:picLocks noChangeAspect="1"/>
          </p:cNvPicPr>
          <p:nvPr/>
        </p:nvPicPr>
        <p:blipFill>
          <a:blip r:embed="rId3"/>
          <a:srcRect l="14815" r="11111"/>
          <a:stretch>
            <a:fillRect/>
          </a:stretch>
        </p:blipFill>
        <p:spPr>
          <a:xfrm>
            <a:off x="5968072" y="1143000"/>
            <a:ext cx="2947328" cy="265176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143000"/>
            <a:ext cx="2390775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867400"/>
            <a:ext cx="6096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গারোদের প্রিয়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কচি বাঁশের </a:t>
            </a:r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খাবারের নাম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মিউয়া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962400"/>
            <a:ext cx="2057400" cy="584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কচি বাঁশ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3911025"/>
            <a:ext cx="2286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কচি বাঁশের গুঁড়ি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3834825"/>
            <a:ext cx="2438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কচি বাঁশের খাবার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990600"/>
            <a:ext cx="1905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3800" dirty="0">
              <a:solidFill>
                <a:srgbClr val="66FF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1828800"/>
            <a:ext cx="1905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3800" dirty="0">
              <a:solidFill>
                <a:srgbClr val="66FF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1000" y="990600"/>
            <a:ext cx="1905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3800" dirty="0">
              <a:solidFill>
                <a:srgbClr val="66FF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1400" y="228600"/>
            <a:ext cx="52578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গারোদের </a:t>
            </a:r>
            <a:r>
              <a:rPr lang="bn-BD" sz="4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সাংস্কৃতিক জীবন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240268"/>
            <a:ext cx="29718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ছবিগুলো 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Pic\steamed-rice-bamboo-chicken-green-peas.jpg"/>
          <p:cNvPicPr>
            <a:picLocks noChangeAspect="1" noChangeArrowheads="1"/>
          </p:cNvPicPr>
          <p:nvPr/>
        </p:nvPicPr>
        <p:blipFill>
          <a:blip r:embed="rId5"/>
          <a:srcRect l="8000" r="12800" b="10000"/>
          <a:stretch>
            <a:fillRect/>
          </a:stretch>
        </p:blipFill>
        <p:spPr bwMode="auto">
          <a:xfrm>
            <a:off x="6324600" y="4473286"/>
            <a:ext cx="2686304" cy="2289464"/>
          </a:xfrm>
          <a:prstGeom prst="rect">
            <a:avLst/>
          </a:prstGeom>
          <a:noFill/>
        </p:spPr>
      </p:pic>
      <p:sp>
        <p:nvSpPr>
          <p:cNvPr id="19" name="Right Arrow 18"/>
          <p:cNvSpPr/>
          <p:nvPr/>
        </p:nvSpPr>
        <p:spPr>
          <a:xfrm>
            <a:off x="2286000" y="4800600"/>
            <a:ext cx="3505200" cy="9144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কচি বাঁশের খাবার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0" y="4261009"/>
            <a:ext cx="1905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3800" dirty="0">
              <a:solidFill>
                <a:srgbClr val="66FF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80"/>
                            </p:stCondLst>
                            <p:childTnLst>
                              <p:par>
                                <p:cTn id="71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80"/>
                            </p:stCondLst>
                            <p:childTnLst>
                              <p:par>
                                <p:cTn id="77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/>
      <p:bldP spid="11" grpId="1"/>
      <p:bldP spid="12" grpId="0"/>
      <p:bldP spid="12" grpId="1"/>
      <p:bldP spid="13" grpId="0"/>
      <p:bldP spid="13" grpId="1"/>
      <p:bldP spid="17" grpId="0" animBg="1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295400" y="0"/>
            <a:ext cx="65532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গারোদের </a:t>
            </a:r>
            <a:r>
              <a:rPr lang="bn-BD" sz="4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সাংস্কৃতিক জীবন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25SM_Dance_1_JPG_1278454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3736393"/>
            <a:ext cx="3200399" cy="1978607"/>
          </a:xfrm>
          <a:prstGeom prst="rect">
            <a:avLst/>
          </a:prstGeom>
        </p:spPr>
      </p:pic>
      <p:pic>
        <p:nvPicPr>
          <p:cNvPr id="3" name="Picture 2" descr="16ndfrGaroPHERO_16_1269876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599" y="3657600"/>
            <a:ext cx="3352800" cy="2152749"/>
          </a:xfrm>
          <a:prstGeom prst="rect">
            <a:avLst/>
          </a:prstGeom>
        </p:spPr>
      </p:pic>
      <p:pic>
        <p:nvPicPr>
          <p:cNvPr id="8" name="Picture 7" descr="210f205132a2487628b621f33e1b6f7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219200"/>
            <a:ext cx="3352800" cy="2173065"/>
          </a:xfrm>
          <a:prstGeom prst="rect">
            <a:avLst/>
          </a:prstGeom>
        </p:spPr>
      </p:pic>
      <p:pic>
        <p:nvPicPr>
          <p:cNvPr id="9" name="Picture 8" descr="25smwangala3_JPG_1_1278457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143000"/>
            <a:ext cx="3276600" cy="2140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0" y="5950803"/>
            <a:ext cx="62484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বিভিন্ন অনুষ্ঠানে হাসি খুশী গারো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2800" y="609600"/>
            <a:ext cx="2406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ছবিগুলো দেখি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280</Words>
  <Application>Microsoft Office PowerPoint</Application>
  <PresentationFormat>On-screen Show (4:3)</PresentationFormat>
  <Paragraphs>88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E.S.C</cp:lastModifiedBy>
  <cp:revision>205</cp:revision>
  <dcterms:created xsi:type="dcterms:W3CDTF">2006-08-16T00:00:00Z</dcterms:created>
  <dcterms:modified xsi:type="dcterms:W3CDTF">2012-11-29T03:17:53Z</dcterms:modified>
</cp:coreProperties>
</file>